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6" r:id="rId10"/>
    <p:sldId id="257" r:id="rId11"/>
    <p:sldId id="258" r:id="rId12"/>
    <p:sldId id="259" r:id="rId1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6868CD3-EAA2-4CF0-88B8-E7A458E070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D7E9A51-8421-44C1-89BF-4231B4A7B0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123A9586-598B-4FF3-9265-1853C63C467B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1EC303A-6530-4E64-8016-12CDD33E929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F720D1B-2A7D-4259-962F-E07673DFF9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BD0FD31-7E80-430A-AEDB-43F73649A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53B8F1-0A1A-4E90-9B43-269A97CF2B7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E77EB-F094-4B12-8DE6-5CC24D620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EC6C51-CCCE-473C-A86B-2EFCFD25F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CFEFA-B7C6-434A-9308-5B68995F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0413C-BF88-4106-AF01-9F90B1E1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45DEC5-03D6-485D-A304-C9661937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5C6BE-668A-495E-A710-EB109DE541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42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140C8-08A3-4C23-A371-1C0FE0AA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CF8220-4AAA-4845-BE46-2CF4E4430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E3135-C094-4BB7-A4C9-65E26D6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5B4434-7520-4787-AB0A-FBC3E780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672B30-8CB5-4565-ABB5-37312E88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F7A09-55C4-42D5-B81B-EC65EFE190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321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1D0FD5-A8C2-46A5-AFA1-DB4CD7276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D717A6-2A50-4D09-848A-0745B931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834F9-8BD5-462A-883F-C61C99B7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0A53A-AA9C-4C50-BB81-9CEB2AEF8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B0F0F5-2BE2-4C5B-8501-950CDB96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418B1-2631-44CC-A681-6B3920C30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048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9327E-BBA1-4B66-8F8D-BBCFAD65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7023E-018A-4459-9257-73D864099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C58BF-3B73-4404-A6CE-8FE524E0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0277B-5A33-4D40-9EA3-BC640C6F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C9AF11-41A4-414B-80D4-18F28A58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96D88E-E63D-4EEE-8899-6E68A4F210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253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A0685-D3D4-4400-BB11-2D3BB04C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3D1546-B5B7-4415-8510-FFF351B9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5C3D5-B376-4FC4-8085-F261DF8B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F612F-1C44-4612-87AF-5DC6458B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E59A5-1F83-48E0-B060-6D847E1B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B7549-3B15-4B9F-9F9F-660419B1B9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18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EEE19-2D65-4C62-9D0C-8F8B0570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3B6ABB-5BCA-4ED6-86CA-0584223C6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AF4420-8B14-4409-A451-7B977A39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96F0D4-BB38-498C-AC68-1FB275E5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BA2B90-494A-43CD-9800-ECB95E2B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CA681F-441D-405C-8CCC-EA521721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9401E-E94A-4B25-AD21-542D397D2E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68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452E0-1E11-486F-87B1-C215C74E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9958C5-12E2-4552-BE8A-C5D76CDD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09CB6-CBBA-4901-AAB3-E82BDC2BD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4D1927-D1E4-47D5-A0D1-90B5560A2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E2E8D-D583-4DEB-809A-0F75EA6FD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360098-C9FE-4461-8352-F9A898E5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1F2189-927A-4A46-BF00-2D70A601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D1B86B-2B10-43E8-9CD4-A5B488B0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F0656-5F2C-4DF3-9ADF-FD22D6A2C7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36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A3F34-C7EA-45FE-B401-1ADC8C8C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D38671-3378-43E3-A012-608A134B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1B9184-20FE-4D6E-AAB5-FEE66D96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91C42D-E106-4ACD-943A-BA0B78C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75F1A-DB63-43FF-8350-C771D79083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97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ABC99D-D2CC-4FEA-83C8-B7390CF9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D20E4E-A4C0-466F-B560-6728582D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F163C-5F10-49C4-BD5A-04FADAA9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2F55EE-A832-469D-9211-30F72BA6EE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67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7750D-01BE-4678-9296-6821EAF8D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77CEF-3053-4A27-A23A-5AAF82DB8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6F44D-A0E8-4222-807B-D2CA6C8F8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0E31C3-EC93-4742-AFB2-23E49CC1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75F3AB-FBEB-4FD9-8F21-01FCC23E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3BEB31-AF79-4435-9302-EBA5FF60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553F0-9E6A-413F-83FA-E301F83D50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74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1357A-BB72-4FAC-9DAA-CA2D603F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CE8ADA-1276-456E-8BE3-770D840A2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BD5CFA-43C0-4927-9503-5D9568581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C9300-3DE8-452E-AD63-A5B9258E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55D71-EF2A-4F0A-8597-DA56C97F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6124E7-72FC-4C21-895E-CAC5F7FE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5CA05-F7E3-4415-9D9E-2218861CFC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254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CAD49DE-59C9-4DBE-A7D4-FF36CD1F47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AEEFB3F-B9B3-4B9D-9D41-50C780030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34DDBEB-1C2D-4DF7-9CB2-421F8AA036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6713C6-BA2B-4C4C-853C-9011CDAB4D8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50EA379-5FCC-461B-935B-713BF4385D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C167C96-77DA-4D5D-AB56-9F3EDBADC6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43A699E2-E697-4BE4-8D35-A165B4A7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5702B-62F5-4FF0-88A7-DA1EA0F82BA6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75E94CEB-D143-43D3-9E62-7A8B3A6EA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0713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4.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A0730ECD-3797-4AFF-B2B8-841FD3187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0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625E0A0-96E1-4FB9-9A36-B201BA64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88566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36BBA7F-8A6B-4852-8B19-1D274A7A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C56FC-294B-4D56-88AA-26F62D15C7A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F61C8810-2289-40BF-8843-DB0A3209F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15888"/>
            <a:ext cx="28813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P29 6.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4B2A7DF9-B2FC-4FB3-87D7-E7AF2CBF4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115888"/>
            <a:ext cx="39608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第一章作业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4A97D8D-7819-4BDC-A841-182BDDAA2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23900"/>
            <a:ext cx="8135937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09009173-C65B-4F9C-9838-1CEC91E4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86278-0CFE-4544-9337-25B2355C79E6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C2A956B5-4190-4A13-ADFB-F4F85F941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20713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P30 7.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1AE4291E-EAFE-4D79-93D7-1F95FCF5F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15888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第一章作业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4BC6EBF-ECFE-4535-B228-83EE3938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341438"/>
            <a:ext cx="9036050" cy="487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E98EF528-38CC-432D-924E-224DBCDF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16FD8-6899-4469-AE67-63EDDE477C17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D15091B3-B0E3-47B8-B5FF-EFC1C0887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P30 11.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A0C57448-2238-4C31-B082-0C40DE1DE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0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第一章作业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89E0000B-EF43-4619-BAD8-8A9B250D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44525"/>
            <a:ext cx="7632700" cy="616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5BB24654-45F5-4050-B829-D7CA6CCA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C8543-E49A-458D-8D1D-91D914126850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A1F0BBD6-EEC7-4E35-A239-64461F505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9.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3E52A401-4C2E-46E5-8241-C7739F719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0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A2F38E2A-D1AA-4EA0-8E5C-BC6E1DBD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20713"/>
            <a:ext cx="7343775" cy="610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746AB291-1014-403A-9259-2CC823CC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38382-896B-4AC6-8497-3A7B56E67C9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AAC1B59D-975F-4C39-9C83-DBBDFE82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9.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2EDEFA0B-FEDC-44E2-8E2F-E39AF8623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0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5FBDBAD9-6B3A-402B-B719-8EC75EE0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150"/>
            <a:ext cx="8856662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>
            <a:extLst>
              <a:ext uri="{FF2B5EF4-FFF2-40B4-BE49-F238E27FC236}">
                <a16:creationId xmlns:a16="http://schemas.microsoft.com/office/drawing/2014/main" id="{E3B60B99-9A7A-4ACD-B08D-6C5C6B9A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8"/>
          <a:stretch>
            <a:fillRect/>
          </a:stretch>
        </p:blipFill>
        <p:spPr bwMode="auto">
          <a:xfrm>
            <a:off x="179388" y="4437063"/>
            <a:ext cx="86423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C424412-2B27-4550-BF16-1134B344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02FDA-AE73-4396-936F-CCED160A926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8ACB509-451D-4FBD-B71E-84E1B18F2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9.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F6204810-B8B1-4C5D-A5DD-FA865A73A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0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5F7097FF-A1C6-4D9E-B1D0-D2F72924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5175"/>
            <a:ext cx="882015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F9A3BD6-5DFB-4370-96A1-7396177C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43D0D-247B-44B3-A98B-8410C0791AC6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82DABDA4-063B-4F55-A4F5-D7BAC61D3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12.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CC7C6454-77CF-48CC-96ED-C9B785C6E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5888"/>
            <a:ext cx="39608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1720A856-8D8C-4C98-8425-45690F1C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65175"/>
            <a:ext cx="8569325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>
            <a:extLst>
              <a:ext uri="{FF2B5EF4-FFF2-40B4-BE49-F238E27FC236}">
                <a16:creationId xmlns:a16="http://schemas.microsoft.com/office/drawing/2014/main" id="{BF788FA6-FEAE-4E38-AD84-A6D98C48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49"/>
          <a:stretch>
            <a:fillRect/>
          </a:stretch>
        </p:blipFill>
        <p:spPr bwMode="auto">
          <a:xfrm>
            <a:off x="179388" y="4437063"/>
            <a:ext cx="8713787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6DC5EFE-D1D6-42AE-A7F1-7C639DE1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DA41-321E-449A-83BD-D7F52C7CB94F}" type="slidenum">
              <a:rPr lang="en-US" altLang="zh-CN"/>
              <a:pPr/>
              <a:t>6</a:t>
            </a:fld>
            <a:endParaRPr lang="en-US" altLang="zh-CN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65B8E46-524B-41F1-8439-25019705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6"/>
          <a:stretch>
            <a:fillRect/>
          </a:stretch>
        </p:blipFill>
        <p:spPr bwMode="auto">
          <a:xfrm>
            <a:off x="179388" y="836613"/>
            <a:ext cx="8785225" cy="45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Text Box 3">
            <a:extLst>
              <a:ext uri="{FF2B5EF4-FFF2-40B4-BE49-F238E27FC236}">
                <a16:creationId xmlns:a16="http://schemas.microsoft.com/office/drawing/2014/main" id="{F47690F1-D255-460A-AE80-E804B5622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12.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57B8CCD8-8FBB-4EBC-91F5-C7A7AA6AC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5888"/>
            <a:ext cx="39608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BD0D4F1-8F1B-4F8E-B34E-F3715A9F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D4C45-FE22-4966-9CEF-A9D008842408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D8683DD0-CD51-4960-97D0-05F662DC3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P75 12.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28C7D091-3551-4DF7-9B0A-36767A1B9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5888"/>
            <a:ext cx="39608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1B73DA27-1676-4B9F-85DA-132C81816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8567738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F412BF9-DC21-4C0C-9F21-65161E5B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ACF9-9E41-4992-B36A-7117DA4C9921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8F2445BC-F2EF-47DA-AB4A-DCFE284EE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P77 19.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A8359B6F-FABD-4F65-BC24-5B7A85D9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15888"/>
            <a:ext cx="39608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第二章作业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ED5D2EB5-10AA-4734-802B-A41130B3F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820150" cy="189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6C096AE-BFFC-490B-9923-C8C7BA1A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07F8-B1AA-4205-9C57-FB914208ED67}" type="slidenum">
              <a:rPr lang="en-US" altLang="zh-CN"/>
              <a:pPr/>
              <a:t>9</a:t>
            </a:fld>
            <a:endParaRPr lang="en-US" altLang="zh-C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79F433-CBE0-463F-B90E-5074CFE3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036050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Text Box 5">
            <a:extLst>
              <a:ext uri="{FF2B5EF4-FFF2-40B4-BE49-F238E27FC236}">
                <a16:creationId xmlns:a16="http://schemas.microsoft.com/office/drawing/2014/main" id="{2562F94D-5E24-46D5-AAF1-72FDABB03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188913"/>
            <a:ext cx="3960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 b="1"/>
              <a:t>第一章作业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id="{FEFF69B7-084C-4F0D-8BA2-90DD62883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36613"/>
            <a:ext cx="28813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/>
              <a:t>教材</a:t>
            </a:r>
            <a:r>
              <a:rPr lang="en-US" altLang="zh-CN" sz="3600" b="1"/>
              <a:t>P29 4.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96</Words>
  <Application>Microsoft Office PowerPoint</Application>
  <PresentationFormat>全屏显示(4:3)</PresentationFormat>
  <Paragraphs>36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</vt:lpstr>
      <vt:lpstr>宋体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SkyUN.Org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SkyUN.Org</dc:creator>
  <cp:lastModifiedBy>张伯望</cp:lastModifiedBy>
  <cp:revision>28</cp:revision>
  <dcterms:created xsi:type="dcterms:W3CDTF">2015-11-02T01:12:54Z</dcterms:created>
  <dcterms:modified xsi:type="dcterms:W3CDTF">2017-09-07T11:21:25Z</dcterms:modified>
</cp:coreProperties>
</file>